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77" r:id="rId2"/>
    <p:sldId id="353" r:id="rId3"/>
    <p:sldId id="361" r:id="rId4"/>
    <p:sldId id="363" r:id="rId5"/>
    <p:sldId id="378" r:id="rId6"/>
  </p:sldIdLst>
  <p:sldSz cx="9144000" cy="6858000" type="screen4x3"/>
  <p:notesSz cx="6784975" cy="9882188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0000"/>
    <a:srgbClr val="FFD85D"/>
    <a:srgbClr val="FFD03B"/>
    <a:srgbClr val="CC6600"/>
    <a:srgbClr val="99CC00"/>
    <a:srgbClr val="FF9999"/>
    <a:srgbClr val="FF5050"/>
    <a:srgbClr val="000099"/>
    <a:srgbClr val="FFCE33"/>
    <a:srgbClr val="D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7" autoAdjust="0"/>
    <p:restoredTop sz="94306" autoAdjust="0"/>
  </p:normalViewPr>
  <p:slideViewPr>
    <p:cSldViewPr>
      <p:cViewPr varScale="1">
        <p:scale>
          <a:sx n="91" d="100"/>
          <a:sy n="91" d="100"/>
        </p:scale>
        <p:origin x="331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33567D-0466-42FE-A891-072438A7BABD}" type="datetimeFigureOut">
              <a:rPr lang="es-ES" smtClean="0"/>
              <a:pPr/>
              <a:t>22/05/2025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5FB33D-C78A-4D1D-BA0A-3C8EAE1B698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1.png"/><Relationship Id="rId3" Type="http://schemas.openxmlformats.org/officeDocument/2006/relationships/image" Target="../media/image10.png"/><Relationship Id="rId7" Type="http://schemas.openxmlformats.org/officeDocument/2006/relationships/image" Target="../media/image16.png"/><Relationship Id="rId12" Type="http://schemas.openxmlformats.org/officeDocument/2006/relationships/image" Target="../media/image20.png"/><Relationship Id="rId2" Type="http://schemas.openxmlformats.org/officeDocument/2006/relationships/image" Target="../media/image12.png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11" Type="http://schemas.openxmlformats.org/officeDocument/2006/relationships/image" Target="../media/image19.png"/><Relationship Id="rId5" Type="http://schemas.openxmlformats.org/officeDocument/2006/relationships/image" Target="../media/image14.png"/><Relationship Id="rId15" Type="http://schemas.openxmlformats.org/officeDocument/2006/relationships/image" Target="../media/image22.png"/><Relationship Id="rId10" Type="http://schemas.openxmlformats.org/officeDocument/2006/relationships/image" Target="../media/image18.png"/><Relationship Id="rId4" Type="http://schemas.openxmlformats.org/officeDocument/2006/relationships/image" Target="../media/image13.emf"/><Relationship Id="rId9" Type="http://schemas.openxmlformats.org/officeDocument/2006/relationships/image" Target="../media/image3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1B885A8-4906-B192-680F-E460975CBF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894"/>
            <a:ext cx="9147190" cy="969239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DA7407D8-7178-BB9E-AAAF-9680039357AA}"/>
              </a:ext>
            </a:extLst>
          </p:cNvPr>
          <p:cNvSpPr/>
          <p:nvPr/>
        </p:nvSpPr>
        <p:spPr>
          <a:xfrm>
            <a:off x="6876256" y="59936"/>
            <a:ext cx="2088232" cy="816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74E34B6A-24D3-4C1E-A038-3CF1B0444F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5" r="39590" b="2903"/>
          <a:stretch>
            <a:fillRect/>
          </a:stretch>
        </p:blipFill>
        <p:spPr>
          <a:xfrm>
            <a:off x="5937156" y="2060848"/>
            <a:ext cx="3206843" cy="4737215"/>
          </a:xfrm>
          <a:custGeom>
            <a:avLst/>
            <a:gdLst>
              <a:gd name="connsiteX0" fmla="*/ 0 w 2520280"/>
              <a:gd name="connsiteY0" fmla="*/ 0 h 3723009"/>
              <a:gd name="connsiteX1" fmla="*/ 2520280 w 2520280"/>
              <a:gd name="connsiteY1" fmla="*/ 0 h 3723009"/>
              <a:gd name="connsiteX2" fmla="*/ 2520280 w 2520280"/>
              <a:gd name="connsiteY2" fmla="*/ 3723009 h 3723009"/>
              <a:gd name="connsiteX3" fmla="*/ 0 w 2520280"/>
              <a:gd name="connsiteY3" fmla="*/ 3723009 h 3723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0280" h="3723009">
                <a:moveTo>
                  <a:pt x="0" y="0"/>
                </a:moveTo>
                <a:lnTo>
                  <a:pt x="2520280" y="0"/>
                </a:lnTo>
                <a:lnTo>
                  <a:pt x="2520280" y="3723009"/>
                </a:lnTo>
                <a:lnTo>
                  <a:pt x="0" y="3723009"/>
                </a:lnTo>
                <a:close/>
              </a:path>
            </a:pathLst>
          </a:custGeom>
        </p:spPr>
      </p:pic>
      <p:sp>
        <p:nvSpPr>
          <p:cNvPr id="2" name="1 Rectángulo"/>
          <p:cNvSpPr/>
          <p:nvPr/>
        </p:nvSpPr>
        <p:spPr>
          <a:xfrm>
            <a:off x="768056" y="1274056"/>
            <a:ext cx="7632848" cy="113149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600" b="1" dirty="0">
                <a:solidFill>
                  <a:srgbClr val="0070C0"/>
                </a:solidFill>
              </a:rPr>
              <a:t>Título TFM</a:t>
            </a: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5100" y="5172036"/>
            <a:ext cx="1180952" cy="1485714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B090046B-431E-4BF5-907F-17785BBFD1A3}"/>
              </a:ext>
            </a:extLst>
          </p:cNvPr>
          <p:cNvSpPr txBox="1"/>
          <p:nvPr/>
        </p:nvSpPr>
        <p:spPr>
          <a:xfrm>
            <a:off x="2421572" y="5661248"/>
            <a:ext cx="4300857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800" dirty="0"/>
              <a:t>Autor: </a:t>
            </a:r>
            <a:r>
              <a:rPr lang="es-ES" sz="2800" dirty="0" err="1"/>
              <a:t>xxxxxxxxxxxxxxxxxxxx</a:t>
            </a:r>
            <a:endParaRPr lang="es-ES" sz="2800" dirty="0"/>
          </a:p>
          <a:p>
            <a:pPr algn="ctr"/>
            <a:r>
              <a:rPr lang="es-ES" dirty="0">
                <a:solidFill>
                  <a:schemeClr val="bg1">
                    <a:lumMod val="50000"/>
                  </a:schemeClr>
                </a:solidFill>
              </a:rPr>
              <a:t>Tutor/es: </a:t>
            </a:r>
            <a:r>
              <a:rPr lang="es-ES" dirty="0" err="1">
                <a:solidFill>
                  <a:schemeClr val="bg1">
                    <a:lumMod val="50000"/>
                  </a:schemeClr>
                </a:solidFill>
              </a:rPr>
              <a:t>xxxxxxxxxxxxxxxxxxxxxxxxxxxxx</a:t>
            </a:r>
            <a:endParaRPr lang="es-E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812B9FE4-4A92-46DA-8055-3541C2CEFC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9145" y="2689567"/>
            <a:ext cx="2843213" cy="2894376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878C75B5-9474-4489-A022-34CF7D91E7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3608" y="2692575"/>
            <a:ext cx="4075017" cy="2886172"/>
          </a:xfrm>
          <a:prstGeom prst="rect">
            <a:avLst/>
          </a:prstGeom>
        </p:spPr>
      </p:pic>
      <p:pic>
        <p:nvPicPr>
          <p:cNvPr id="8" name="Imagen 7" descr="Diagrama&#10;&#10;El contenido generado por IA puede ser incorrecto.">
            <a:extLst>
              <a:ext uri="{FF2B5EF4-FFF2-40B4-BE49-F238E27FC236}">
                <a16:creationId xmlns:a16="http://schemas.microsoft.com/office/drawing/2014/main" id="{76DAC9F1-5B49-01D7-9A60-F5E6843E253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390" y="98981"/>
            <a:ext cx="1851963" cy="73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878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-1"/>
            <a:ext cx="9144034" cy="942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Text Box 7"/>
          <p:cNvSpPr txBox="1">
            <a:spLocks noChangeArrowheads="1"/>
          </p:cNvSpPr>
          <p:nvPr/>
        </p:nvSpPr>
        <p:spPr bwMode="auto">
          <a:xfrm>
            <a:off x="1273597" y="585555"/>
            <a:ext cx="7762899" cy="33316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lnSpc>
                <a:spcPct val="75000"/>
              </a:lnSpc>
              <a:spcBef>
                <a:spcPct val="50000"/>
              </a:spcBef>
            </a:pPr>
            <a:r>
              <a:rPr lang="es-ES" sz="2000" b="1" i="1" dirty="0">
                <a:solidFill>
                  <a:srgbClr val="C00000"/>
                </a:solidFill>
                <a:latin typeface="+mj-lt"/>
              </a:rPr>
              <a:t>Máster en Entrenamiento y Rendimiento Deportivo</a:t>
            </a:r>
          </a:p>
        </p:txBody>
      </p:sp>
      <p:sp>
        <p:nvSpPr>
          <p:cNvPr id="7" name="6 Rectángulo"/>
          <p:cNvSpPr/>
          <p:nvPr/>
        </p:nvSpPr>
        <p:spPr>
          <a:xfrm>
            <a:off x="755592" y="1484784"/>
            <a:ext cx="7632848" cy="158417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600" b="1" dirty="0">
                <a:solidFill>
                  <a:srgbClr val="0070C0"/>
                </a:solidFill>
              </a:rPr>
              <a:t>Título de la SECCIÓN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085" y="3356992"/>
            <a:ext cx="4385862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n 1" descr="Diagrama&#10;&#10;El contenido generado por IA puede ser incorrecto.">
            <a:extLst>
              <a:ext uri="{FF2B5EF4-FFF2-40B4-BE49-F238E27FC236}">
                <a16:creationId xmlns:a16="http://schemas.microsoft.com/office/drawing/2014/main" id="{EF3B1E4B-8E46-0750-1608-5232C170A3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5805264"/>
            <a:ext cx="2170170" cy="865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614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107504" y="260648"/>
            <a:ext cx="6480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>
                <a:solidFill>
                  <a:srgbClr val="0070C0"/>
                </a:solidFill>
              </a:rPr>
              <a:t>Modelo de diapositiva…</a:t>
            </a:r>
          </a:p>
        </p:txBody>
      </p:sp>
      <p:cxnSp>
        <p:nvCxnSpPr>
          <p:cNvPr id="5" name="4 Conector recto"/>
          <p:cNvCxnSpPr/>
          <p:nvPr/>
        </p:nvCxnSpPr>
        <p:spPr>
          <a:xfrm>
            <a:off x="0" y="688340"/>
            <a:ext cx="6588224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Conector recto"/>
          <p:cNvCxnSpPr/>
          <p:nvPr/>
        </p:nvCxnSpPr>
        <p:spPr>
          <a:xfrm>
            <a:off x="0" y="688340"/>
            <a:ext cx="1467272" cy="0"/>
          </a:xfrm>
          <a:prstGeom prst="line">
            <a:avLst/>
          </a:prstGeom>
          <a:ln w="19050">
            <a:solidFill>
              <a:srgbClr val="EA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1467272" y="688340"/>
            <a:ext cx="1467272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2460" y="6496753"/>
            <a:ext cx="3401540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Rectángulo"/>
          <p:cNvSpPr/>
          <p:nvPr/>
        </p:nvSpPr>
        <p:spPr>
          <a:xfrm>
            <a:off x="-13648" y="6486525"/>
            <a:ext cx="9157648" cy="387524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400" dirty="0">
                <a:solidFill>
                  <a:schemeClr val="bg1">
                    <a:lumMod val="50000"/>
                  </a:schemeClr>
                </a:solidFill>
              </a:rPr>
              <a:t>Máster Universitario en Entrenamiento y Rendimiento Deportivo</a:t>
            </a:r>
          </a:p>
        </p:txBody>
      </p:sp>
      <p:pic>
        <p:nvPicPr>
          <p:cNvPr id="4" name="Imagen 3" descr="Diagrama&#10;&#10;El contenido generado por IA puede ser incorrecto.">
            <a:extLst>
              <a:ext uri="{FF2B5EF4-FFF2-40B4-BE49-F238E27FC236}">
                <a16:creationId xmlns:a16="http://schemas.microsoft.com/office/drawing/2014/main" id="{3D293F7E-3780-75AA-CA15-671C49D430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88640"/>
            <a:ext cx="2170170" cy="865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759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4 Conector recto"/>
          <p:cNvCxnSpPr/>
          <p:nvPr/>
        </p:nvCxnSpPr>
        <p:spPr>
          <a:xfrm>
            <a:off x="0" y="688340"/>
            <a:ext cx="756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Conector recto"/>
          <p:cNvCxnSpPr/>
          <p:nvPr/>
        </p:nvCxnSpPr>
        <p:spPr>
          <a:xfrm>
            <a:off x="0" y="688340"/>
            <a:ext cx="1467272" cy="0"/>
          </a:xfrm>
          <a:prstGeom prst="line">
            <a:avLst/>
          </a:prstGeom>
          <a:ln w="19050">
            <a:solidFill>
              <a:srgbClr val="EA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1467272" y="688340"/>
            <a:ext cx="1467272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8 Rectángulo">
            <a:extLst>
              <a:ext uri="{FF2B5EF4-FFF2-40B4-BE49-F238E27FC236}">
                <a16:creationId xmlns:a16="http://schemas.microsoft.com/office/drawing/2014/main" id="{D0531403-D4B0-4CFE-8D21-C641FC25F529}"/>
              </a:ext>
            </a:extLst>
          </p:cNvPr>
          <p:cNvSpPr/>
          <p:nvPr/>
        </p:nvSpPr>
        <p:spPr>
          <a:xfrm>
            <a:off x="1" y="6525344"/>
            <a:ext cx="9143998" cy="33265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400" dirty="0">
                <a:solidFill>
                  <a:schemeClr val="bg1">
                    <a:lumMod val="50000"/>
                  </a:schemeClr>
                </a:solidFill>
              </a:rPr>
              <a:t>Título del Trabajo Fin de Grado/Máster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223CF13E-A6C3-4906-888B-D3D172EDA833}"/>
              </a:ext>
            </a:extLst>
          </p:cNvPr>
          <p:cNvSpPr txBox="1"/>
          <p:nvPr/>
        </p:nvSpPr>
        <p:spPr>
          <a:xfrm>
            <a:off x="143076" y="286555"/>
            <a:ext cx="75725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solidFill>
                  <a:srgbClr val="0070C0"/>
                </a:solidFill>
              </a:rPr>
              <a:t>Contextualización</a:t>
            </a:r>
            <a:r>
              <a:rPr lang="es-ES" sz="1600" dirty="0">
                <a:solidFill>
                  <a:schemeClr val="bg1">
                    <a:lumMod val="85000"/>
                  </a:schemeClr>
                </a:solidFill>
              </a:rPr>
              <a:t> | Marco teórico |Objetivos | Metodología | Resultados | Conclusiones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209AE2B5-716F-4E71-BBF9-A923DF80B12D}"/>
              </a:ext>
            </a:extLst>
          </p:cNvPr>
          <p:cNvSpPr/>
          <p:nvPr/>
        </p:nvSpPr>
        <p:spPr>
          <a:xfrm>
            <a:off x="1943708" y="930819"/>
            <a:ext cx="5256584" cy="33265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Título de diapositiva</a:t>
            </a: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EF8C9914-E242-4BCC-9CC9-955CC75BF18C}"/>
              </a:ext>
            </a:extLst>
          </p:cNvPr>
          <p:cNvGrpSpPr/>
          <p:nvPr/>
        </p:nvGrpSpPr>
        <p:grpSpPr>
          <a:xfrm>
            <a:off x="251520" y="4797152"/>
            <a:ext cx="1158844" cy="1483116"/>
            <a:chOff x="407808" y="4574365"/>
            <a:chExt cx="1158844" cy="1483116"/>
          </a:xfrm>
          <a:solidFill>
            <a:schemeClr val="bg1">
              <a:lumMod val="85000"/>
            </a:schemeClr>
          </a:solidFill>
        </p:grpSpPr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14B4CB89-3A13-4B02-91E1-B87C11C8584B}"/>
                </a:ext>
              </a:extLst>
            </p:cNvPr>
            <p:cNvSpPr/>
            <p:nvPr/>
          </p:nvSpPr>
          <p:spPr>
            <a:xfrm>
              <a:off x="407808" y="4574365"/>
              <a:ext cx="144016" cy="144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CB55FBFE-330B-4BCF-9358-9DE986175F40}"/>
                </a:ext>
              </a:extLst>
            </p:cNvPr>
            <p:cNvSpPr/>
            <p:nvPr/>
          </p:nvSpPr>
          <p:spPr>
            <a:xfrm>
              <a:off x="407808" y="4797107"/>
              <a:ext cx="288000" cy="144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" name="Rectángulo 14">
              <a:extLst>
                <a:ext uri="{FF2B5EF4-FFF2-40B4-BE49-F238E27FC236}">
                  <a16:creationId xmlns:a16="http://schemas.microsoft.com/office/drawing/2014/main" id="{80B8065F-5CB0-42F6-82F2-63A8409ACE7A}"/>
                </a:ext>
              </a:extLst>
            </p:cNvPr>
            <p:cNvSpPr/>
            <p:nvPr/>
          </p:nvSpPr>
          <p:spPr>
            <a:xfrm>
              <a:off x="407808" y="5019849"/>
              <a:ext cx="144016" cy="144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6" name="Rectángulo 15">
              <a:extLst>
                <a:ext uri="{FF2B5EF4-FFF2-40B4-BE49-F238E27FC236}">
                  <a16:creationId xmlns:a16="http://schemas.microsoft.com/office/drawing/2014/main" id="{BF7A3CDC-BFBE-494A-AC32-A1555BD6F860}"/>
                </a:ext>
              </a:extLst>
            </p:cNvPr>
            <p:cNvSpPr/>
            <p:nvPr/>
          </p:nvSpPr>
          <p:spPr>
            <a:xfrm>
              <a:off x="407808" y="5242591"/>
              <a:ext cx="144016" cy="144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7" name="Rectángulo 16">
              <a:extLst>
                <a:ext uri="{FF2B5EF4-FFF2-40B4-BE49-F238E27FC236}">
                  <a16:creationId xmlns:a16="http://schemas.microsoft.com/office/drawing/2014/main" id="{F9BD313F-17F8-4B3A-9DCF-609451768BE2}"/>
                </a:ext>
              </a:extLst>
            </p:cNvPr>
            <p:cNvSpPr/>
            <p:nvPr/>
          </p:nvSpPr>
          <p:spPr>
            <a:xfrm>
              <a:off x="407808" y="5465333"/>
              <a:ext cx="144016" cy="144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A8EC7E7E-EE8D-4BEC-A65A-88F4C44E8D7B}"/>
                </a:ext>
              </a:extLst>
            </p:cNvPr>
            <p:cNvSpPr/>
            <p:nvPr/>
          </p:nvSpPr>
          <p:spPr>
            <a:xfrm>
              <a:off x="407808" y="5688074"/>
              <a:ext cx="144016" cy="144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562E0E53-4489-4F21-99C4-B0CE5CFEADDB}"/>
                </a:ext>
              </a:extLst>
            </p:cNvPr>
            <p:cNvSpPr/>
            <p:nvPr/>
          </p:nvSpPr>
          <p:spPr>
            <a:xfrm>
              <a:off x="848132" y="5019849"/>
              <a:ext cx="144016" cy="144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0" name="Rectángulo 19">
              <a:extLst>
                <a:ext uri="{FF2B5EF4-FFF2-40B4-BE49-F238E27FC236}">
                  <a16:creationId xmlns:a16="http://schemas.microsoft.com/office/drawing/2014/main" id="{A289B915-E3E6-40A9-B72B-4BC8681F4751}"/>
                </a:ext>
              </a:extLst>
            </p:cNvPr>
            <p:cNvSpPr/>
            <p:nvPr/>
          </p:nvSpPr>
          <p:spPr>
            <a:xfrm>
              <a:off x="664671" y="5238369"/>
              <a:ext cx="144016" cy="144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3" name="Rectángulo 22">
              <a:extLst>
                <a:ext uri="{FF2B5EF4-FFF2-40B4-BE49-F238E27FC236}">
                  <a16:creationId xmlns:a16="http://schemas.microsoft.com/office/drawing/2014/main" id="{CA7CA418-7F98-4AAB-9061-F66AA43D7452}"/>
                </a:ext>
              </a:extLst>
            </p:cNvPr>
            <p:cNvSpPr/>
            <p:nvPr/>
          </p:nvSpPr>
          <p:spPr>
            <a:xfrm>
              <a:off x="798382" y="5913465"/>
              <a:ext cx="144016" cy="144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4" name="Rectángulo 23">
              <a:extLst>
                <a:ext uri="{FF2B5EF4-FFF2-40B4-BE49-F238E27FC236}">
                  <a16:creationId xmlns:a16="http://schemas.microsoft.com/office/drawing/2014/main" id="{1CEE6DC7-7574-43E0-BABB-BA99E073556D}"/>
                </a:ext>
              </a:extLst>
            </p:cNvPr>
            <p:cNvSpPr/>
            <p:nvPr/>
          </p:nvSpPr>
          <p:spPr>
            <a:xfrm>
              <a:off x="700687" y="5688074"/>
              <a:ext cx="122400" cy="12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5" name="Rectángulo 24">
              <a:extLst>
                <a:ext uri="{FF2B5EF4-FFF2-40B4-BE49-F238E27FC236}">
                  <a16:creationId xmlns:a16="http://schemas.microsoft.com/office/drawing/2014/main" id="{F3B13FAC-E023-46BF-B2D6-A30FBA12DABC}"/>
                </a:ext>
              </a:extLst>
            </p:cNvPr>
            <p:cNvSpPr/>
            <p:nvPr/>
          </p:nvSpPr>
          <p:spPr>
            <a:xfrm>
              <a:off x="1040756" y="5483341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6" name="Rectángulo 25">
              <a:extLst>
                <a:ext uri="{FF2B5EF4-FFF2-40B4-BE49-F238E27FC236}">
                  <a16:creationId xmlns:a16="http://schemas.microsoft.com/office/drawing/2014/main" id="{3C239987-A9BB-4A49-A18A-3CF1E11DB675}"/>
                </a:ext>
              </a:extLst>
            </p:cNvPr>
            <p:cNvSpPr/>
            <p:nvPr/>
          </p:nvSpPr>
          <p:spPr>
            <a:xfrm>
              <a:off x="1328788" y="5222987"/>
              <a:ext cx="108000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7" name="Rectángulo 26">
              <a:extLst>
                <a:ext uri="{FF2B5EF4-FFF2-40B4-BE49-F238E27FC236}">
                  <a16:creationId xmlns:a16="http://schemas.microsoft.com/office/drawing/2014/main" id="{DA5700EC-2EE1-4A2A-9007-C59AD8C484BD}"/>
                </a:ext>
              </a:extLst>
            </p:cNvPr>
            <p:cNvSpPr/>
            <p:nvPr/>
          </p:nvSpPr>
          <p:spPr>
            <a:xfrm>
              <a:off x="1476652" y="5696238"/>
              <a:ext cx="90000" cy="9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7" name="Imagen 6" descr="Forma&#10;&#10;El contenido generado por IA puede ser incorrecto.">
            <a:extLst>
              <a:ext uri="{FF2B5EF4-FFF2-40B4-BE49-F238E27FC236}">
                <a16:creationId xmlns:a16="http://schemas.microsoft.com/office/drawing/2014/main" id="{43DC5A55-FF20-4A52-17D2-39BA5E7F1C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796" y="97489"/>
            <a:ext cx="1152128" cy="847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373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44624"/>
            <a:ext cx="2376264" cy="1051275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07504" y="260648"/>
            <a:ext cx="6480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>
                <a:solidFill>
                  <a:srgbClr val="0070C0"/>
                </a:solidFill>
              </a:rPr>
              <a:t>Más recursos gráficos…</a:t>
            </a:r>
          </a:p>
        </p:txBody>
      </p:sp>
      <p:cxnSp>
        <p:nvCxnSpPr>
          <p:cNvPr id="5" name="4 Conector recto"/>
          <p:cNvCxnSpPr/>
          <p:nvPr/>
        </p:nvCxnSpPr>
        <p:spPr>
          <a:xfrm>
            <a:off x="0" y="688340"/>
            <a:ext cx="6588224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Conector recto"/>
          <p:cNvCxnSpPr/>
          <p:nvPr/>
        </p:nvCxnSpPr>
        <p:spPr>
          <a:xfrm>
            <a:off x="0" y="688340"/>
            <a:ext cx="1467272" cy="0"/>
          </a:xfrm>
          <a:prstGeom prst="line">
            <a:avLst/>
          </a:prstGeom>
          <a:ln w="19050">
            <a:solidFill>
              <a:srgbClr val="EA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1467272" y="688340"/>
            <a:ext cx="1467272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2460" y="6496753"/>
            <a:ext cx="3401540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Rectángulo"/>
          <p:cNvSpPr/>
          <p:nvPr/>
        </p:nvSpPr>
        <p:spPr>
          <a:xfrm>
            <a:off x="-13648" y="6486525"/>
            <a:ext cx="9157648" cy="387524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1400" dirty="0">
                <a:solidFill>
                  <a:schemeClr val="bg1">
                    <a:lumMod val="50000"/>
                  </a:schemeClr>
                </a:solidFill>
              </a:rPr>
              <a:t>Máster Universitario en Entrenamiento y Rendimiento Deportivo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434637CC-157E-46A0-B1CE-6CB38227D4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3053" y="1095899"/>
            <a:ext cx="2254792" cy="1007213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FFA501F-5616-4139-8348-7DE77A4EA2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70" y="1037590"/>
            <a:ext cx="890106" cy="1052736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FFF6B6FA-E792-4E08-B32F-B51AE95F81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53" y="3691094"/>
            <a:ext cx="2354580" cy="109728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A8DA7EC2-6D35-48C3-B3D6-61D3CDBE190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928" y="2649612"/>
            <a:ext cx="2386791" cy="405419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A48BCC11-0EC9-49F0-8B6E-A66097162B2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0292" y="1404954"/>
            <a:ext cx="2036143" cy="1007225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543895BD-1882-460F-ABF7-C81A61BC42C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483" y="4710189"/>
            <a:ext cx="1180952" cy="1485714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43287ADD-8377-462C-B466-27B6BD1FDB7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5249426"/>
            <a:ext cx="2268948" cy="735011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3F1F2C94-CCEE-4051-A098-875A3B6CEAC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574" y="3555559"/>
            <a:ext cx="2259750" cy="1179545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26846001-7BDB-4380-BDF2-BDDA80A56B0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680" y="4460491"/>
            <a:ext cx="1579004" cy="1709169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552EBD2A-C05E-44F4-A16A-D6CDC831562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23" y="5312140"/>
            <a:ext cx="1693097" cy="883763"/>
          </a:xfrm>
          <a:prstGeom prst="rect">
            <a:avLst/>
          </a:prstGeom>
        </p:spPr>
      </p:pic>
      <p:pic>
        <p:nvPicPr>
          <p:cNvPr id="2" name="Imagen 1" descr="Forma&#10;&#10;El contenido generado por IA puede ser incorrecto.">
            <a:extLst>
              <a:ext uri="{FF2B5EF4-FFF2-40B4-BE49-F238E27FC236}">
                <a16:creationId xmlns:a16="http://schemas.microsoft.com/office/drawing/2014/main" id="{937D16CB-D2BB-953A-26BA-CEFE2FB698D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730684"/>
            <a:ext cx="1152128" cy="847294"/>
          </a:xfrm>
          <a:prstGeom prst="rect">
            <a:avLst/>
          </a:prstGeom>
        </p:spPr>
      </p:pic>
      <p:pic>
        <p:nvPicPr>
          <p:cNvPr id="14" name="Imagen 13" descr="Forma, Icono&#10;&#10;El contenido generado por IA puede ser incorrecto.">
            <a:extLst>
              <a:ext uri="{FF2B5EF4-FFF2-40B4-BE49-F238E27FC236}">
                <a16:creationId xmlns:a16="http://schemas.microsoft.com/office/drawing/2014/main" id="{BAA05189-401F-2599-BF9B-599A12865F1B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93" y="2358909"/>
            <a:ext cx="1150906" cy="898268"/>
          </a:xfrm>
          <a:prstGeom prst="rect">
            <a:avLst/>
          </a:prstGeom>
        </p:spPr>
      </p:pic>
      <p:pic>
        <p:nvPicPr>
          <p:cNvPr id="18" name="Imagen 17" descr="Diagrama&#10;&#10;El contenido generado por IA puede ser incorrecto.">
            <a:extLst>
              <a:ext uri="{FF2B5EF4-FFF2-40B4-BE49-F238E27FC236}">
                <a16:creationId xmlns:a16="http://schemas.microsoft.com/office/drawing/2014/main" id="{F93650E4-8445-ECE6-3D14-1A437C2D401A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411" y="2732492"/>
            <a:ext cx="2026164" cy="808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4104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65</Words>
  <Application>Microsoft Office PowerPoint</Application>
  <PresentationFormat>Presentación en pantalla (4:3)</PresentationFormat>
  <Paragraphs>12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8" baseType="lpstr">
      <vt:lpstr>Arial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JuanCarlos</dc:creator>
  <cp:lastModifiedBy>Juan Carlos Morante Rábago</cp:lastModifiedBy>
  <cp:revision>432</cp:revision>
  <cp:lastPrinted>2014-07-11T06:33:48Z</cp:lastPrinted>
  <dcterms:created xsi:type="dcterms:W3CDTF">2011-05-27T12:21:25Z</dcterms:created>
  <dcterms:modified xsi:type="dcterms:W3CDTF">2025-05-22T05:22:57Z</dcterms:modified>
</cp:coreProperties>
</file>