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85" r:id="rId2"/>
  </p:sldIdLst>
  <p:sldSz cx="12192000" cy="6858000"/>
  <p:notesSz cx="7099300" cy="10234613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846"/>
    <a:srgbClr val="00B451"/>
    <a:srgbClr val="00753F"/>
    <a:srgbClr val="00A54F"/>
    <a:srgbClr val="00B07A"/>
    <a:srgbClr val="2ABF23"/>
    <a:srgbClr val="CFCFCF"/>
    <a:srgbClr val="05B80F"/>
    <a:srgbClr val="00B3F2"/>
    <a:srgbClr val="219F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90" autoAdjust="0"/>
    <p:restoredTop sz="85807" autoAdjust="0"/>
  </p:normalViewPr>
  <p:slideViewPr>
    <p:cSldViewPr>
      <p:cViewPr varScale="1">
        <p:scale>
          <a:sx n="96" d="100"/>
          <a:sy n="96" d="100"/>
        </p:scale>
        <p:origin x="182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BE37BF-D4C4-4618-A80E-60D400E8279E}" type="datetimeFigureOut">
              <a:rPr lang="es-ES" smtClean="0"/>
              <a:t>22/05/2025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DE5333-CD4D-4469-B1E4-05F08FC2096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26994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jp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FFA052F8-F12D-476A-8BED-8C77B129F2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069" y="0"/>
            <a:ext cx="2200275" cy="6858000"/>
          </a:xfrm>
          <a:prstGeom prst="rect">
            <a:avLst/>
          </a:prstGeom>
        </p:spPr>
      </p:pic>
      <p:sp>
        <p:nvSpPr>
          <p:cNvPr id="63" name="Rectángulo 62">
            <a:extLst>
              <a:ext uri="{FF2B5EF4-FFF2-40B4-BE49-F238E27FC236}">
                <a16:creationId xmlns:a16="http://schemas.microsoft.com/office/drawing/2014/main" id="{58B315ED-0C89-4F67-83AC-1EAA4C1E5271}"/>
              </a:ext>
            </a:extLst>
          </p:cNvPr>
          <p:cNvSpPr/>
          <p:nvPr/>
        </p:nvSpPr>
        <p:spPr>
          <a:xfrm>
            <a:off x="0" y="0"/>
            <a:ext cx="12192000" cy="688340"/>
          </a:xfrm>
          <a:prstGeom prst="rect">
            <a:avLst/>
          </a:prstGeom>
          <a:gradFill flip="none" rotWithShape="1">
            <a:gsLst>
              <a:gs pos="52000">
                <a:schemeClr val="bg1"/>
              </a:gs>
              <a:gs pos="0">
                <a:schemeClr val="bg1"/>
              </a:gs>
              <a:gs pos="80000">
                <a:schemeClr val="bg1">
                  <a:alpha val="47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2 CuadroTexto"/>
          <p:cNvSpPr txBox="1"/>
          <p:nvPr/>
        </p:nvSpPr>
        <p:spPr>
          <a:xfrm>
            <a:off x="82824" y="260648"/>
            <a:ext cx="8389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cap="all" dirty="0">
                <a:solidFill>
                  <a:srgbClr val="0070C0"/>
                </a:solidFill>
              </a:rPr>
              <a:t>MÁS RECURSOS GRÁFICOS…</a:t>
            </a:r>
          </a:p>
        </p:txBody>
      </p:sp>
      <p:cxnSp>
        <p:nvCxnSpPr>
          <p:cNvPr id="5" name="4 Conector recto"/>
          <p:cNvCxnSpPr/>
          <p:nvPr/>
        </p:nvCxnSpPr>
        <p:spPr>
          <a:xfrm>
            <a:off x="-24680" y="688340"/>
            <a:ext cx="9648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5 Conector recto"/>
          <p:cNvCxnSpPr/>
          <p:nvPr/>
        </p:nvCxnSpPr>
        <p:spPr>
          <a:xfrm>
            <a:off x="0" y="688340"/>
            <a:ext cx="1620000" cy="0"/>
          </a:xfrm>
          <a:prstGeom prst="line">
            <a:avLst/>
          </a:prstGeom>
          <a:ln w="19050">
            <a:solidFill>
              <a:srgbClr val="EA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1584000" y="688340"/>
            <a:ext cx="162000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8 Rectángulo">
            <a:extLst>
              <a:ext uri="{FF2B5EF4-FFF2-40B4-BE49-F238E27FC236}">
                <a16:creationId xmlns:a16="http://schemas.microsoft.com/office/drawing/2014/main" id="{7400106C-BB77-452B-B639-57B605F86448}"/>
              </a:ext>
            </a:extLst>
          </p:cNvPr>
          <p:cNvSpPr/>
          <p:nvPr/>
        </p:nvSpPr>
        <p:spPr>
          <a:xfrm>
            <a:off x="-8164" y="6582188"/>
            <a:ext cx="12200164" cy="275813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Máster Universitario en Entrenamiento y Rendimiento Deportivo  |  Universidad de León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D98F24E0-2B5B-4BD7-B65B-555EB5D1AB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670" y="3313865"/>
            <a:ext cx="890106" cy="1052736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58AF2EDA-E738-466A-ABFC-8DC1DEA29D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1336" y="2590733"/>
            <a:ext cx="2386791" cy="405419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2D62DFDF-9927-4BDD-9FA3-ACCB313F786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9073" y="1257514"/>
            <a:ext cx="2036143" cy="1007225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52FE2831-9880-4D3B-B122-0633535BAC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4492" y="4859421"/>
            <a:ext cx="1180952" cy="1485714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713881A1-EF00-407B-A04F-38EF5663E3F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969" y="3757023"/>
            <a:ext cx="2354580" cy="1097280"/>
          </a:xfrm>
          <a:prstGeom prst="rect">
            <a:avLst/>
          </a:prstGeom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56C76919-6B22-41C2-86EC-BCF8162FC48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468" y="5104872"/>
            <a:ext cx="2259750" cy="1179545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62995D19-0C4B-45BD-A1CF-F60EA4248A2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8742" y="3372712"/>
            <a:ext cx="1579004" cy="1709169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55AE068D-95D2-43DE-AB25-46836070949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3480" y="3507197"/>
            <a:ext cx="1129977" cy="1184043"/>
          </a:xfrm>
          <a:prstGeom prst="rect">
            <a:avLst/>
          </a:prstGeom>
        </p:spPr>
      </p:pic>
      <p:grpSp>
        <p:nvGrpSpPr>
          <p:cNvPr id="34" name="Grupo 33">
            <a:extLst>
              <a:ext uri="{FF2B5EF4-FFF2-40B4-BE49-F238E27FC236}">
                <a16:creationId xmlns:a16="http://schemas.microsoft.com/office/drawing/2014/main" id="{C16CD44D-C5EF-4609-AA5C-01EC0E1F8437}"/>
              </a:ext>
            </a:extLst>
          </p:cNvPr>
          <p:cNvGrpSpPr/>
          <p:nvPr/>
        </p:nvGrpSpPr>
        <p:grpSpPr>
          <a:xfrm>
            <a:off x="10679213" y="4854303"/>
            <a:ext cx="1151188" cy="1253779"/>
            <a:chOff x="10237093" y="4372783"/>
            <a:chExt cx="1593308" cy="1735299"/>
          </a:xfrm>
        </p:grpSpPr>
        <p:sp>
          <p:nvSpPr>
            <p:cNvPr id="30" name="Rectángulo 29">
              <a:extLst>
                <a:ext uri="{FF2B5EF4-FFF2-40B4-BE49-F238E27FC236}">
                  <a16:creationId xmlns:a16="http://schemas.microsoft.com/office/drawing/2014/main" id="{25D1A015-FA73-4E97-8726-CD355C738CCF}"/>
                </a:ext>
              </a:extLst>
            </p:cNvPr>
            <p:cNvSpPr/>
            <p:nvPr/>
          </p:nvSpPr>
          <p:spPr>
            <a:xfrm>
              <a:off x="10237093" y="4372783"/>
              <a:ext cx="1593308" cy="1735299"/>
            </a:xfrm>
            <a:prstGeom prst="rect">
              <a:avLst/>
            </a:prstGeom>
            <a:solidFill>
              <a:srgbClr val="00A5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pic>
          <p:nvPicPr>
            <p:cNvPr id="33" name="Imagen 32">
              <a:extLst>
                <a:ext uri="{FF2B5EF4-FFF2-40B4-BE49-F238E27FC236}">
                  <a16:creationId xmlns:a16="http://schemas.microsoft.com/office/drawing/2014/main" id="{84F86FFB-FEA9-4C3C-9644-7951CB447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79217" y="4478194"/>
              <a:ext cx="1309061" cy="1524476"/>
            </a:xfrm>
            <a:prstGeom prst="rect">
              <a:avLst/>
            </a:prstGeom>
          </p:spPr>
        </p:pic>
      </p:grpSp>
      <p:pic>
        <p:nvPicPr>
          <p:cNvPr id="36" name="Imagen 35">
            <a:extLst>
              <a:ext uri="{FF2B5EF4-FFF2-40B4-BE49-F238E27FC236}">
                <a16:creationId xmlns:a16="http://schemas.microsoft.com/office/drawing/2014/main" id="{B1361139-6C7D-4E1C-90C0-F5FA3A465A8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828" y="5100366"/>
            <a:ext cx="1992645" cy="98065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D741B290-A596-46AA-92D3-A3DCC0AF35C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514" y="706254"/>
            <a:ext cx="1442084" cy="1679389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B298DD5D-5B5D-4806-840E-03AD72DAF06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72" y="2580149"/>
            <a:ext cx="1696265" cy="848851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8066AF1F-FEEB-471D-9470-E3B4DAB0D1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936" y="3745114"/>
            <a:ext cx="890106" cy="1052736"/>
          </a:xfrm>
          <a:prstGeom prst="rect">
            <a:avLst/>
          </a:prstGeom>
        </p:spPr>
      </p:pic>
      <p:pic>
        <p:nvPicPr>
          <p:cNvPr id="8" name="Imagen 7" descr="Forma, Icono&#10;&#10;El contenido generado por IA puede ser incorrecto.">
            <a:extLst>
              <a:ext uri="{FF2B5EF4-FFF2-40B4-BE49-F238E27FC236}">
                <a16:creationId xmlns:a16="http://schemas.microsoft.com/office/drawing/2014/main" id="{7BA9E101-E885-7FC1-E638-83F73F9C83E6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927" y="940695"/>
            <a:ext cx="1008706" cy="787283"/>
          </a:xfrm>
          <a:prstGeom prst="rect">
            <a:avLst/>
          </a:prstGeom>
        </p:spPr>
      </p:pic>
      <p:pic>
        <p:nvPicPr>
          <p:cNvPr id="18" name="Imagen 17" descr="Forma&#10;&#10;El contenido generado por IA puede ser incorrecto.">
            <a:extLst>
              <a:ext uri="{FF2B5EF4-FFF2-40B4-BE49-F238E27FC236}">
                <a16:creationId xmlns:a16="http://schemas.microsoft.com/office/drawing/2014/main" id="{FC4B4A00-79A2-856E-433F-5822DE6FCE7C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828" y="2109332"/>
            <a:ext cx="1240524" cy="909608"/>
          </a:xfrm>
          <a:prstGeom prst="rect">
            <a:avLst/>
          </a:prstGeom>
        </p:spPr>
      </p:pic>
      <p:pic>
        <p:nvPicPr>
          <p:cNvPr id="22" name="Imagen 21" descr="Diagrama, Esquemático&#10;&#10;El contenido generado por IA puede ser incorrecto.">
            <a:extLst>
              <a:ext uri="{FF2B5EF4-FFF2-40B4-BE49-F238E27FC236}">
                <a16:creationId xmlns:a16="http://schemas.microsoft.com/office/drawing/2014/main" id="{9ABDDD6A-D372-55B2-A7C5-C34EEC931B8C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891" y="2412757"/>
            <a:ext cx="1476957" cy="1097280"/>
          </a:xfrm>
          <a:prstGeom prst="rect">
            <a:avLst/>
          </a:prstGeom>
        </p:spPr>
      </p:pic>
      <p:pic>
        <p:nvPicPr>
          <p:cNvPr id="24" name="Imagen 23" descr="Diagrama&#10;&#10;El contenido generado por IA puede ser incorrecto.">
            <a:extLst>
              <a:ext uri="{FF2B5EF4-FFF2-40B4-BE49-F238E27FC236}">
                <a16:creationId xmlns:a16="http://schemas.microsoft.com/office/drawing/2014/main" id="{40E3036B-0995-6A40-0BF2-B8DB2E6BC831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675" y="1340814"/>
            <a:ext cx="1915136" cy="763903"/>
          </a:xfrm>
          <a:prstGeom prst="rect">
            <a:avLst/>
          </a:prstGeom>
        </p:spPr>
      </p:pic>
      <p:pic>
        <p:nvPicPr>
          <p:cNvPr id="35" name="Imagen 34" descr="Imagen que contiene Forma&#10;&#10;El contenido generado por IA puede ser incorrecto.">
            <a:extLst>
              <a:ext uri="{FF2B5EF4-FFF2-40B4-BE49-F238E27FC236}">
                <a16:creationId xmlns:a16="http://schemas.microsoft.com/office/drawing/2014/main" id="{BE9DF672-9E4F-71AA-1E86-4954422CE8DE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46" y="946878"/>
            <a:ext cx="1008707" cy="788275"/>
          </a:xfrm>
          <a:prstGeom prst="rect">
            <a:avLst/>
          </a:prstGeom>
        </p:spPr>
      </p:pic>
      <p:pic>
        <p:nvPicPr>
          <p:cNvPr id="38" name="Imagen 37" descr="Forma&#10;&#10;El contenido generado por IA puede ser incorrecto.">
            <a:extLst>
              <a:ext uri="{FF2B5EF4-FFF2-40B4-BE49-F238E27FC236}">
                <a16:creationId xmlns:a16="http://schemas.microsoft.com/office/drawing/2014/main" id="{CF050583-0411-DB7F-780D-B7C549FFF862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706" y="964801"/>
            <a:ext cx="1021822" cy="751465"/>
          </a:xfrm>
          <a:prstGeom prst="rect">
            <a:avLst/>
          </a:prstGeom>
        </p:spPr>
      </p:pic>
      <p:pic>
        <p:nvPicPr>
          <p:cNvPr id="40" name="Imagen 39" descr="Forma&#10;&#10;El contenido generado por IA puede ser incorrecto.">
            <a:extLst>
              <a:ext uri="{FF2B5EF4-FFF2-40B4-BE49-F238E27FC236}">
                <a16:creationId xmlns:a16="http://schemas.microsoft.com/office/drawing/2014/main" id="{007EBCC4-0F99-4942-8280-1EC33915B5E0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6133" y="1976565"/>
            <a:ext cx="1064789" cy="779031"/>
          </a:xfrm>
          <a:prstGeom prst="rect">
            <a:avLst/>
          </a:prstGeom>
        </p:spPr>
      </p:pic>
      <p:pic>
        <p:nvPicPr>
          <p:cNvPr id="43" name="Imagen 42" descr="Forma&#10;&#10;El contenido generado por IA puede ser incorrecto.">
            <a:extLst>
              <a:ext uri="{FF2B5EF4-FFF2-40B4-BE49-F238E27FC236}">
                <a16:creationId xmlns:a16="http://schemas.microsoft.com/office/drawing/2014/main" id="{CE4CD59A-60EC-D414-C678-F6F7809D2741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06" y="4915828"/>
            <a:ext cx="1699677" cy="1246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12790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15</Words>
  <Application>Microsoft Office PowerPoint</Application>
  <PresentationFormat>Panorámica</PresentationFormat>
  <Paragraphs>2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JuanCarlos</dc:creator>
  <cp:lastModifiedBy>Juan Carlos Morante Rábago</cp:lastModifiedBy>
  <cp:revision>1059</cp:revision>
  <cp:lastPrinted>2014-07-11T06:33:48Z</cp:lastPrinted>
  <dcterms:created xsi:type="dcterms:W3CDTF">2011-05-27T12:21:25Z</dcterms:created>
  <dcterms:modified xsi:type="dcterms:W3CDTF">2025-05-22T05:31:18Z</dcterms:modified>
</cp:coreProperties>
</file>