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87" r:id="rId2"/>
    <p:sldId id="384" r:id="rId3"/>
    <p:sldId id="381" r:id="rId4"/>
    <p:sldId id="383" r:id="rId5"/>
  </p:sldIdLst>
  <p:sldSz cx="12192000" cy="6858000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54F"/>
    <a:srgbClr val="009846"/>
    <a:srgbClr val="00B07A"/>
    <a:srgbClr val="2ABF23"/>
    <a:srgbClr val="CFCFCF"/>
    <a:srgbClr val="05B80F"/>
    <a:srgbClr val="00B3F2"/>
    <a:srgbClr val="219FD1"/>
    <a:srgbClr val="46B5E2"/>
    <a:srgbClr val="60C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85807" autoAdjust="0"/>
  </p:normalViewPr>
  <p:slideViewPr>
    <p:cSldViewPr>
      <p:cViewPr varScale="1">
        <p:scale>
          <a:sx n="96" d="100"/>
          <a:sy n="96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E37BF-D4C4-4618-A80E-60D400E8279E}" type="datetimeFigureOut">
              <a:rPr lang="es-ES" smtClean="0"/>
              <a:t>22/05/2025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E5333-CD4D-4469-B1E4-05F08FC209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994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slide" Target="slide3.xml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7E4A2D44-9457-424D-992F-2FBC0D748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" r="39590" b="2903"/>
          <a:stretch>
            <a:fillRect/>
          </a:stretch>
        </p:blipFill>
        <p:spPr>
          <a:xfrm>
            <a:off x="8256240" y="1039759"/>
            <a:ext cx="3936845" cy="5815589"/>
          </a:xfrm>
          <a:custGeom>
            <a:avLst/>
            <a:gdLst>
              <a:gd name="connsiteX0" fmla="*/ 0 w 2520280"/>
              <a:gd name="connsiteY0" fmla="*/ 0 h 3723009"/>
              <a:gd name="connsiteX1" fmla="*/ 2520280 w 2520280"/>
              <a:gd name="connsiteY1" fmla="*/ 0 h 3723009"/>
              <a:gd name="connsiteX2" fmla="*/ 2520280 w 2520280"/>
              <a:gd name="connsiteY2" fmla="*/ 3723009 h 3723009"/>
              <a:gd name="connsiteX3" fmla="*/ 0 w 2520280"/>
              <a:gd name="connsiteY3" fmla="*/ 3723009 h 372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280" h="3723009">
                <a:moveTo>
                  <a:pt x="0" y="0"/>
                </a:moveTo>
                <a:lnTo>
                  <a:pt x="2520280" y="0"/>
                </a:lnTo>
                <a:lnTo>
                  <a:pt x="2520280" y="3723009"/>
                </a:lnTo>
                <a:lnTo>
                  <a:pt x="0" y="3723009"/>
                </a:lnTo>
                <a:close/>
              </a:path>
            </a:pathLst>
          </a:cu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AE572B2-FD70-403B-BEF5-E5F833267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" y="2553"/>
            <a:ext cx="12197848" cy="1292488"/>
          </a:xfrm>
          <a:prstGeom prst="rect">
            <a:avLst/>
          </a:prstGeom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377913" y="949664"/>
            <a:ext cx="7762899" cy="3331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ES" sz="2000" b="1" i="1" dirty="0">
                <a:solidFill>
                  <a:schemeClr val="bg1"/>
                </a:solidFill>
                <a:latin typeface="+mj-lt"/>
              </a:rPr>
              <a:t>Máster Universitario en Entrenamiento y Rendimiento Deportivo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344" y="5172036"/>
            <a:ext cx="1180952" cy="1485714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36F60053-A3ED-48D9-BCB7-1ECE056AE180}"/>
              </a:ext>
            </a:extLst>
          </p:cNvPr>
          <p:cNvGrpSpPr/>
          <p:nvPr/>
        </p:nvGrpSpPr>
        <p:grpSpPr>
          <a:xfrm>
            <a:off x="2591625" y="2897460"/>
            <a:ext cx="7008750" cy="2894376"/>
            <a:chOff x="1043608" y="2689567"/>
            <a:chExt cx="7008750" cy="2894376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D27D867A-59D6-41FD-8902-781B423A9C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9145" y="2689567"/>
              <a:ext cx="2843213" cy="2894376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46D34BF7-92E5-4803-983D-3D65B67FD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3608" y="2692575"/>
              <a:ext cx="4075017" cy="2886172"/>
            </a:xfrm>
            <a:prstGeom prst="rect">
              <a:avLst/>
            </a:prstGeom>
          </p:spPr>
        </p:pic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EA46D43-D803-438A-9B10-73E2B22D1742}"/>
              </a:ext>
            </a:extLst>
          </p:cNvPr>
          <p:cNvSpPr txBox="1"/>
          <p:nvPr/>
        </p:nvSpPr>
        <p:spPr>
          <a:xfrm>
            <a:off x="3945572" y="5869141"/>
            <a:ext cx="430085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dirty="0"/>
              <a:t>Autor: </a:t>
            </a:r>
            <a:r>
              <a:rPr lang="es-ES" sz="2800" dirty="0" err="1"/>
              <a:t>xxxxxxxxxxxxxxxxxxxx</a:t>
            </a:r>
            <a:endParaRPr lang="es-ES" sz="2800" dirty="0"/>
          </a:p>
          <a:p>
            <a:pPr algn="ctr"/>
            <a:r>
              <a:rPr lang="es-ES" dirty="0">
                <a:solidFill>
                  <a:schemeClr val="bg1">
                    <a:lumMod val="50000"/>
                  </a:schemeClr>
                </a:solidFill>
              </a:rPr>
              <a:t>Tutor/es: </a:t>
            </a:r>
            <a:r>
              <a:rPr lang="es-ES" dirty="0" err="1">
                <a:solidFill>
                  <a:schemeClr val="bg1">
                    <a:lumMod val="50000"/>
                  </a:schemeClr>
                </a:solidFill>
              </a:rPr>
              <a:t>xxxxxxxxxxxxxxxxxxxxxxxxxxxxx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1 Rectángulo">
            <a:extLst>
              <a:ext uri="{FF2B5EF4-FFF2-40B4-BE49-F238E27FC236}">
                <a16:creationId xmlns:a16="http://schemas.microsoft.com/office/drawing/2014/main" id="{E9B543E2-29E4-4C18-9CFF-97B67F856419}"/>
              </a:ext>
            </a:extLst>
          </p:cNvPr>
          <p:cNvSpPr/>
          <p:nvPr/>
        </p:nvSpPr>
        <p:spPr>
          <a:xfrm>
            <a:off x="1127448" y="1556792"/>
            <a:ext cx="9937104" cy="100811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solidFill>
                  <a:srgbClr val="0070C0"/>
                </a:solidFill>
              </a:rPr>
              <a:t>Título TFM</a:t>
            </a:r>
          </a:p>
        </p:txBody>
      </p:sp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7EE032BC-CE52-7093-720B-D1985993CB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396" y="5914893"/>
            <a:ext cx="2021402" cy="80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89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8 Rectángulo">
            <a:extLst>
              <a:ext uri="{FF2B5EF4-FFF2-40B4-BE49-F238E27FC236}">
                <a16:creationId xmlns:a16="http://schemas.microsoft.com/office/drawing/2014/main" id="{7400106C-BB77-452B-B639-57B605F86448}"/>
              </a:ext>
            </a:extLst>
          </p:cNvPr>
          <p:cNvSpPr/>
          <p:nvPr/>
        </p:nvSpPr>
        <p:spPr>
          <a:xfrm>
            <a:off x="-8164" y="6582188"/>
            <a:ext cx="12200164" cy="275813"/>
          </a:xfrm>
          <a:prstGeom prst="rect">
            <a:avLst/>
          </a:prstGeom>
          <a:solidFill>
            <a:schemeClr val="tx1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Título del TFM  |  Autor</a:t>
            </a: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2E6CAD5D-CA06-49A6-89C4-DD272D497B31}"/>
              </a:ext>
            </a:extLst>
          </p:cNvPr>
          <p:cNvGrpSpPr/>
          <p:nvPr/>
        </p:nvGrpSpPr>
        <p:grpSpPr>
          <a:xfrm>
            <a:off x="251520" y="4898212"/>
            <a:ext cx="1158844" cy="1483116"/>
            <a:chOff x="407808" y="4574365"/>
            <a:chExt cx="1158844" cy="1483116"/>
          </a:xfrm>
          <a:solidFill>
            <a:schemeClr val="bg1">
              <a:lumMod val="85000"/>
            </a:schemeClr>
          </a:solidFill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87E05977-DBA1-4B93-BE6C-3897B3A53E72}"/>
                </a:ext>
              </a:extLst>
            </p:cNvPr>
            <p:cNvSpPr/>
            <p:nvPr/>
          </p:nvSpPr>
          <p:spPr>
            <a:xfrm>
              <a:off x="407808" y="4574365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A821C7CF-63AB-4D76-B3EF-AAF87BAE0855}"/>
                </a:ext>
              </a:extLst>
            </p:cNvPr>
            <p:cNvSpPr/>
            <p:nvPr/>
          </p:nvSpPr>
          <p:spPr>
            <a:xfrm>
              <a:off x="407808" y="4797107"/>
              <a:ext cx="288000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470D60B1-4747-4215-8079-81E30F39D6C8}"/>
                </a:ext>
              </a:extLst>
            </p:cNvPr>
            <p:cNvSpPr/>
            <p:nvPr/>
          </p:nvSpPr>
          <p:spPr>
            <a:xfrm>
              <a:off x="407808" y="5019849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52FDB190-57EF-4EF6-9AE6-884A615324CD}"/>
                </a:ext>
              </a:extLst>
            </p:cNvPr>
            <p:cNvSpPr/>
            <p:nvPr/>
          </p:nvSpPr>
          <p:spPr>
            <a:xfrm>
              <a:off x="407808" y="5242591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C8B503FE-CA29-4A0E-887B-DCE922F422CC}"/>
                </a:ext>
              </a:extLst>
            </p:cNvPr>
            <p:cNvSpPr/>
            <p:nvPr/>
          </p:nvSpPr>
          <p:spPr>
            <a:xfrm>
              <a:off x="407808" y="5465333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CFE5D9F0-F5C7-4B88-B67A-948A82E70D02}"/>
                </a:ext>
              </a:extLst>
            </p:cNvPr>
            <p:cNvSpPr/>
            <p:nvPr/>
          </p:nvSpPr>
          <p:spPr>
            <a:xfrm>
              <a:off x="407808" y="5688074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55D3B99E-0B34-4042-841E-E246D7FB41A3}"/>
                </a:ext>
              </a:extLst>
            </p:cNvPr>
            <p:cNvSpPr/>
            <p:nvPr/>
          </p:nvSpPr>
          <p:spPr>
            <a:xfrm>
              <a:off x="848132" y="5019849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80592B47-FA8E-42E5-961A-1D0C3C9175BB}"/>
                </a:ext>
              </a:extLst>
            </p:cNvPr>
            <p:cNvSpPr/>
            <p:nvPr/>
          </p:nvSpPr>
          <p:spPr>
            <a:xfrm>
              <a:off x="664671" y="5238369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B59A71F4-63BC-42E3-9CDB-00966DA071CE}"/>
                </a:ext>
              </a:extLst>
            </p:cNvPr>
            <p:cNvSpPr/>
            <p:nvPr/>
          </p:nvSpPr>
          <p:spPr>
            <a:xfrm>
              <a:off x="798382" y="5913465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858070AA-4A36-4F7F-B07A-6849EF089178}"/>
                </a:ext>
              </a:extLst>
            </p:cNvPr>
            <p:cNvSpPr/>
            <p:nvPr/>
          </p:nvSpPr>
          <p:spPr>
            <a:xfrm>
              <a:off x="700687" y="5688074"/>
              <a:ext cx="122400" cy="12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B285B2C7-8F2C-482E-86F0-75A0C3C94DD7}"/>
                </a:ext>
              </a:extLst>
            </p:cNvPr>
            <p:cNvSpPr/>
            <p:nvPr/>
          </p:nvSpPr>
          <p:spPr>
            <a:xfrm>
              <a:off x="1040756" y="5483341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8BDD571A-B8AF-4ED7-8293-15B75F543352}"/>
                </a:ext>
              </a:extLst>
            </p:cNvPr>
            <p:cNvSpPr/>
            <p:nvPr/>
          </p:nvSpPr>
          <p:spPr>
            <a:xfrm>
              <a:off x="1328788" y="5222987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B650369E-8488-479B-B445-BA502679779C}"/>
                </a:ext>
              </a:extLst>
            </p:cNvPr>
            <p:cNvSpPr/>
            <p:nvPr/>
          </p:nvSpPr>
          <p:spPr>
            <a:xfrm>
              <a:off x="1476652" y="5696238"/>
              <a:ext cx="90000" cy="9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A18EEDB7-7175-4664-BCE3-0DBEB274FF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416"/>
          <a:stretch/>
        </p:blipFill>
        <p:spPr>
          <a:xfrm>
            <a:off x="2" y="1515"/>
            <a:ext cx="12191998" cy="859098"/>
          </a:xfrm>
          <a:prstGeom prst="rect">
            <a:avLst/>
          </a:prstGeom>
        </p:spPr>
      </p:pic>
      <p:sp>
        <p:nvSpPr>
          <p:cNvPr id="30" name="6 Rectángulo">
            <a:extLst>
              <a:ext uri="{FF2B5EF4-FFF2-40B4-BE49-F238E27FC236}">
                <a16:creationId xmlns:a16="http://schemas.microsoft.com/office/drawing/2014/main" id="{6A7BD99E-8018-4EA4-8233-3D5EBD357D08}"/>
              </a:ext>
            </a:extLst>
          </p:cNvPr>
          <p:cNvSpPr/>
          <p:nvPr/>
        </p:nvSpPr>
        <p:spPr>
          <a:xfrm>
            <a:off x="2279576" y="1484784"/>
            <a:ext cx="7632848" cy="15841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solidFill>
                  <a:srgbClr val="0070C0"/>
                </a:solidFill>
              </a:rPr>
              <a:t>Título de la SECCIÓN</a:t>
            </a:r>
          </a:p>
        </p:txBody>
      </p:sp>
      <p:pic>
        <p:nvPicPr>
          <p:cNvPr id="31" name="Picture 2">
            <a:extLst>
              <a:ext uri="{FF2B5EF4-FFF2-40B4-BE49-F238E27FC236}">
                <a16:creationId xmlns:a16="http://schemas.microsoft.com/office/drawing/2014/main" id="{D9262F31-660C-4235-AE76-0C3E51417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069" y="3356992"/>
            <a:ext cx="438586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4 Conector recto">
            <a:extLst>
              <a:ext uri="{FF2B5EF4-FFF2-40B4-BE49-F238E27FC236}">
                <a16:creationId xmlns:a16="http://schemas.microsoft.com/office/drawing/2014/main" id="{7BE7F800-AE0A-455C-A59D-B9C16D02F5A5}"/>
              </a:ext>
            </a:extLst>
          </p:cNvPr>
          <p:cNvCxnSpPr/>
          <p:nvPr/>
        </p:nvCxnSpPr>
        <p:spPr>
          <a:xfrm>
            <a:off x="-24680" y="854642"/>
            <a:ext cx="9648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6BB8336B-3134-4848-3C2A-7E14FF3637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5616940"/>
            <a:ext cx="2021402" cy="80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91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ángulo 62">
            <a:extLst>
              <a:ext uri="{FF2B5EF4-FFF2-40B4-BE49-F238E27FC236}">
                <a16:creationId xmlns:a16="http://schemas.microsoft.com/office/drawing/2014/main" id="{58B315ED-0C89-4F67-83AC-1EAA4C1E5271}"/>
              </a:ext>
            </a:extLst>
          </p:cNvPr>
          <p:cNvSpPr/>
          <p:nvPr/>
        </p:nvSpPr>
        <p:spPr>
          <a:xfrm>
            <a:off x="0" y="0"/>
            <a:ext cx="12192000" cy="688340"/>
          </a:xfrm>
          <a:prstGeom prst="rect">
            <a:avLst/>
          </a:prstGeom>
          <a:gradFill flip="none" rotWithShape="1">
            <a:gsLst>
              <a:gs pos="52000">
                <a:schemeClr val="bg1"/>
              </a:gs>
              <a:gs pos="0">
                <a:schemeClr val="bg1"/>
              </a:gs>
              <a:gs pos="80000">
                <a:schemeClr val="bg1">
                  <a:alpha val="4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82824" y="260648"/>
            <a:ext cx="8389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cap="all" dirty="0">
                <a:solidFill>
                  <a:srgbClr val="00A54F"/>
                </a:solidFill>
              </a:rPr>
              <a:t>Modelo de diapositiva</a:t>
            </a:r>
          </a:p>
        </p:txBody>
      </p:sp>
      <p:cxnSp>
        <p:nvCxnSpPr>
          <p:cNvPr id="5" name="4 Conector recto"/>
          <p:cNvCxnSpPr/>
          <p:nvPr/>
        </p:nvCxnSpPr>
        <p:spPr>
          <a:xfrm>
            <a:off x="-24680" y="688340"/>
            <a:ext cx="9648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0" y="688340"/>
            <a:ext cx="1620000" cy="0"/>
          </a:xfrm>
          <a:prstGeom prst="line">
            <a:avLst/>
          </a:prstGeom>
          <a:ln w="19050">
            <a:solidFill>
              <a:srgbClr val="00A5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584000" y="688340"/>
            <a:ext cx="162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upo 39">
            <a:extLst>
              <a:ext uri="{FF2B5EF4-FFF2-40B4-BE49-F238E27FC236}">
                <a16:creationId xmlns:a16="http://schemas.microsoft.com/office/drawing/2014/main" id="{AFAA29E3-AC9C-4BA7-AE12-30AAE4DBCB2A}"/>
              </a:ext>
            </a:extLst>
          </p:cNvPr>
          <p:cNvGrpSpPr/>
          <p:nvPr/>
        </p:nvGrpSpPr>
        <p:grpSpPr>
          <a:xfrm>
            <a:off x="-8164" y="6582188"/>
            <a:ext cx="12200164" cy="275813"/>
            <a:chOff x="-24680" y="6582188"/>
            <a:chExt cx="12216680" cy="275813"/>
          </a:xfrm>
        </p:grpSpPr>
        <p:sp>
          <p:nvSpPr>
            <p:cNvPr id="41" name="8 Rectángulo">
              <a:extLst>
                <a:ext uri="{FF2B5EF4-FFF2-40B4-BE49-F238E27FC236}">
                  <a16:creationId xmlns:a16="http://schemas.microsoft.com/office/drawing/2014/main" id="{7400106C-BB77-452B-B639-57B605F86448}"/>
                </a:ext>
              </a:extLst>
            </p:cNvPr>
            <p:cNvSpPr/>
            <p:nvPr/>
          </p:nvSpPr>
          <p:spPr>
            <a:xfrm>
              <a:off x="-24680" y="6582188"/>
              <a:ext cx="12216680" cy="27581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Máster Universitario en Entrenamiento y Rendimiento Deportivo  |  Universidad de León</a:t>
              </a:r>
            </a:p>
          </p:txBody>
        </p: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42" name="Vista general de diapositiva 41">
                  <a:extLst>
                    <a:ext uri="{FF2B5EF4-FFF2-40B4-BE49-F238E27FC236}">
                      <a16:creationId xmlns:a16="http://schemas.microsoft.com/office/drawing/2014/main" id="{1B0DD98D-D12E-4F62-B9A5-49FF58BDCFF3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410586744"/>
                    </p:ext>
                  </p:extLst>
                </p:nvPr>
              </p:nvGraphicFramePr>
              <p:xfrm>
                <a:off x="11908480" y="6604705"/>
                <a:ext cx="188112" cy="230777"/>
              </p:xfrm>
              <a:graphic>
                <a:graphicData uri="http://schemas.microsoft.com/office/powerpoint/2016/slidezoom">
                  <pslz:sldZm>
                    <pslz:sldZmObj sldId="381" cId="3232593929">
                      <pslz:zmPr id="{5B9D6258-66FA-409E-B769-C8889BC565AE}" returnToParent="0" imageType="cover" transitionDur="1000">
                        <p166:blipFill xmlns:p166="http://schemas.microsoft.com/office/powerpoint/2016/6/main">
                          <a:blip r:embed="rId2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87858" cy="230777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42" name="Vista general de diapositiva 4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1B0DD98D-D12E-4F62-B9A5-49FF58BDCFF3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908480" y="6604705"/>
                  <a:ext cx="188112" cy="230777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275A065B-F1FC-6570-DE84-933F956C19D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758" y="230385"/>
            <a:ext cx="2021402" cy="80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93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Conector recto"/>
          <p:cNvCxnSpPr/>
          <p:nvPr/>
        </p:nvCxnSpPr>
        <p:spPr>
          <a:xfrm>
            <a:off x="-24680" y="688340"/>
            <a:ext cx="9648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>
            <a:cxnSpLocks/>
          </p:cNvCxnSpPr>
          <p:nvPr/>
        </p:nvCxnSpPr>
        <p:spPr>
          <a:xfrm>
            <a:off x="189000" y="688340"/>
            <a:ext cx="1620000" cy="0"/>
          </a:xfrm>
          <a:prstGeom prst="line">
            <a:avLst/>
          </a:prstGeom>
          <a:ln w="19050">
            <a:solidFill>
              <a:srgbClr val="00A5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upo 39">
            <a:extLst>
              <a:ext uri="{FF2B5EF4-FFF2-40B4-BE49-F238E27FC236}">
                <a16:creationId xmlns:a16="http://schemas.microsoft.com/office/drawing/2014/main" id="{AFAA29E3-AC9C-4BA7-AE12-30AAE4DBCB2A}"/>
              </a:ext>
            </a:extLst>
          </p:cNvPr>
          <p:cNvGrpSpPr/>
          <p:nvPr/>
        </p:nvGrpSpPr>
        <p:grpSpPr>
          <a:xfrm>
            <a:off x="-8164" y="6582188"/>
            <a:ext cx="12200164" cy="275813"/>
            <a:chOff x="-24680" y="6582188"/>
            <a:chExt cx="12216680" cy="275813"/>
          </a:xfrm>
        </p:grpSpPr>
        <p:sp>
          <p:nvSpPr>
            <p:cNvPr id="41" name="8 Rectángulo">
              <a:extLst>
                <a:ext uri="{FF2B5EF4-FFF2-40B4-BE49-F238E27FC236}">
                  <a16:creationId xmlns:a16="http://schemas.microsoft.com/office/drawing/2014/main" id="{7400106C-BB77-452B-B639-57B605F86448}"/>
                </a:ext>
              </a:extLst>
            </p:cNvPr>
            <p:cNvSpPr/>
            <p:nvPr/>
          </p:nvSpPr>
          <p:spPr>
            <a:xfrm>
              <a:off x="-24680" y="6582188"/>
              <a:ext cx="12216680" cy="275813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s-E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Título del TFM  |  Autor</a:t>
              </a:r>
            </a:p>
          </p:txBody>
        </p:sp>
        <mc:AlternateContent xmlns:mc="http://schemas.openxmlformats.org/markup-compatibility/2006" xmlns:pslz="http://schemas.microsoft.com/office/powerpoint/2016/slidezoom">
          <mc:Choice Requires="pslz">
            <p:graphicFrame>
              <p:nvGraphicFramePr>
                <p:cNvPr id="42" name="Vista general de diapositiva 41">
                  <a:extLst>
                    <a:ext uri="{FF2B5EF4-FFF2-40B4-BE49-F238E27FC236}">
                      <a16:creationId xmlns:a16="http://schemas.microsoft.com/office/drawing/2014/main" id="{1B0DD98D-D12E-4F62-B9A5-49FF58BDCFF3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11908480" y="6604705"/>
                <a:ext cx="188112" cy="230777"/>
              </p:xfrm>
              <a:graphic>
                <a:graphicData uri="http://schemas.microsoft.com/office/powerpoint/2016/slidezoom">
                  <pslz:sldZm>
                    <pslz:sldZmObj sldId="381" cId="3232593929">
                      <pslz:zmPr id="{5B9D6258-66FA-409E-B769-C8889BC565AE}" returnToParent="0" imageType="cover" transitionDur="1000">
                        <p166:blipFill xmlns:p166="http://schemas.microsoft.com/office/powerpoint/2016/6/main">
                          <a:blip r:embed="rId2" cstate="print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187858" cy="230777"/>
                          </a:xfrm>
                          <a:prstGeom prst="rect">
                            <a:avLst/>
                          </a:prstGeom>
                          <a:ln w="3175">
                            <a:noFill/>
                          </a:ln>
                        </p166:spPr>
                      </pslz:zmPr>
                    </pslz:sldZmObj>
                  </pslz:sldZm>
                </a:graphicData>
              </a:graphic>
            </p:graphicFrame>
          </mc:Choice>
          <mc:Fallback xmlns="">
            <p:pic>
              <p:nvPicPr>
                <p:cNvPr id="42" name="Vista general de diapositiva 41">
                  <a:hlinkClick r:id="rId10" action="ppaction://hlinksldjump"/>
                  <a:extLst>
                    <a:ext uri="{FF2B5EF4-FFF2-40B4-BE49-F238E27FC236}">
                      <a16:creationId xmlns:a16="http://schemas.microsoft.com/office/drawing/2014/main" id="{1B0DD98D-D12E-4F62-B9A5-49FF58BDCFF3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908480" y="6604705"/>
                  <a:ext cx="188112" cy="230777"/>
                </a:xfrm>
                <a:prstGeom prst="rect">
                  <a:avLst/>
                </a:prstGeom>
                <a:ln w="3175">
                  <a:noFill/>
                </a:ln>
              </p:spPr>
            </p:pic>
          </mc:Fallback>
        </mc:AlternateContent>
      </p:grpSp>
      <p:sp>
        <p:nvSpPr>
          <p:cNvPr id="12" name="Rectángulo 11">
            <a:extLst>
              <a:ext uri="{FF2B5EF4-FFF2-40B4-BE49-F238E27FC236}">
                <a16:creationId xmlns:a16="http://schemas.microsoft.com/office/drawing/2014/main" id="{F564C1A5-4A15-480B-92B5-74A5F51839AB}"/>
              </a:ext>
            </a:extLst>
          </p:cNvPr>
          <p:cNvSpPr/>
          <p:nvPr/>
        </p:nvSpPr>
        <p:spPr>
          <a:xfrm>
            <a:off x="3467708" y="930819"/>
            <a:ext cx="5256584" cy="332653"/>
          </a:xfrm>
          <a:prstGeom prst="rect">
            <a:avLst/>
          </a:prstGeom>
          <a:solidFill>
            <a:srgbClr val="0098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Título de diapositiva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62D3028-52B2-40E3-8DE3-0C47734CD52B}"/>
              </a:ext>
            </a:extLst>
          </p:cNvPr>
          <p:cNvSpPr txBox="1"/>
          <p:nvPr/>
        </p:nvSpPr>
        <p:spPr>
          <a:xfrm>
            <a:off x="143076" y="286555"/>
            <a:ext cx="75725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rgbClr val="009846"/>
                </a:solidFill>
              </a:rPr>
              <a:t>Contextualización</a:t>
            </a:r>
            <a:r>
              <a:rPr lang="es-ES" sz="1600" dirty="0">
                <a:solidFill>
                  <a:schemeClr val="bg1">
                    <a:lumMod val="85000"/>
                  </a:schemeClr>
                </a:solidFill>
              </a:rPr>
              <a:t> | Marco teórico |Objetivos | Metodología | Resultados | Conclusiones</a:t>
            </a:r>
          </a:p>
        </p:txBody>
      </p:sp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7FDDA16E-5DFF-D71A-F17A-44FBF73A950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758" y="230385"/>
            <a:ext cx="2021402" cy="80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495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60</Words>
  <Application>Microsoft Office PowerPoint</Application>
  <PresentationFormat>Panorámica</PresentationFormat>
  <Paragraphs>11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JuanCarlos</dc:creator>
  <cp:lastModifiedBy>Juan Carlos Morante Rábago</cp:lastModifiedBy>
  <cp:revision>1050</cp:revision>
  <cp:lastPrinted>2014-07-11T06:33:48Z</cp:lastPrinted>
  <dcterms:created xsi:type="dcterms:W3CDTF">2011-05-27T12:21:25Z</dcterms:created>
  <dcterms:modified xsi:type="dcterms:W3CDTF">2025-05-22T05:24:49Z</dcterms:modified>
</cp:coreProperties>
</file>